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488" y="4191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Refer</a:t>
            </a:r>
            <a:r>
              <a:rPr lang="fr-FR" sz="2800" dirty="0" smtClean="0">
                <a:latin typeface="Kristen ITC" pitchFamily="66" charset="0"/>
              </a:rPr>
              <a:t> to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already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mentioned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8" y="5139191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movies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theaters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museums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6096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cultural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smtClean="0">
                <a:latin typeface="Kristen ITC" pitchFamily="66" charset="0"/>
              </a:rPr>
              <a:t> in Paris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51</cp:revision>
  <dcterms:created xsi:type="dcterms:W3CDTF">2011-09-14T23:22:57Z</dcterms:created>
  <dcterms:modified xsi:type="dcterms:W3CDTF">2012-02-23T11:54:08Z</dcterms:modified>
</cp:coreProperties>
</file>